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8"/>
  </p:notesMasterIdLst>
  <p:sldIdLst>
    <p:sldId id="256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79" autoAdjust="0"/>
    <p:restoredTop sz="96327"/>
  </p:normalViewPr>
  <p:slideViewPr>
    <p:cSldViewPr>
      <p:cViewPr varScale="1">
        <p:scale>
          <a:sx n="80" d="100"/>
          <a:sy n="80" d="100"/>
        </p:scale>
        <p:origin x="749" y="67"/>
      </p:cViewPr>
      <p:guideLst>
        <p:guide orient="horz" pos="39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Lightle" userId="3f71c161-1b7a-4d5b-91c8-debe4550e395" providerId="ADAL" clId="{6EF2AA49-DA91-4231-A3B0-5F3E0B0EDC88}"/>
    <pc:docChg chg="undo custSel delSld modSld modMainMaster">
      <pc:chgData name="Jessica Lightle" userId="3f71c161-1b7a-4d5b-91c8-debe4550e395" providerId="ADAL" clId="{6EF2AA49-DA91-4231-A3B0-5F3E0B0EDC88}" dt="2024-07-31T17:23:44.277" v="49" actId="14100"/>
      <pc:docMkLst>
        <pc:docMk/>
      </pc:docMkLst>
      <pc:sldChg chg="del">
        <pc:chgData name="Jessica Lightle" userId="3f71c161-1b7a-4d5b-91c8-debe4550e395" providerId="ADAL" clId="{6EF2AA49-DA91-4231-A3B0-5F3E0B0EDC88}" dt="2024-07-31T17:22:42.211" v="0" actId="47"/>
        <pc:sldMkLst>
          <pc:docMk/>
          <pc:sldMk cId="2255843588" sldId="259"/>
        </pc:sldMkLst>
      </pc:sldChg>
      <pc:sldChg chg="modSp mod">
        <pc:chgData name="Jessica Lightle" userId="3f71c161-1b7a-4d5b-91c8-debe4550e395" providerId="ADAL" clId="{6EF2AA49-DA91-4231-A3B0-5F3E0B0EDC88}" dt="2024-07-31T17:23:08.408" v="3" actId="20577"/>
        <pc:sldMkLst>
          <pc:docMk/>
          <pc:sldMk cId="966319686" sldId="260"/>
        </pc:sldMkLst>
        <pc:spChg chg="mod">
          <ac:chgData name="Jessica Lightle" userId="3f71c161-1b7a-4d5b-91c8-debe4550e395" providerId="ADAL" clId="{6EF2AA49-DA91-4231-A3B0-5F3E0B0EDC88}" dt="2024-07-31T17:23:08.408" v="3" actId="20577"/>
          <ac:spMkLst>
            <pc:docMk/>
            <pc:sldMk cId="966319686" sldId="260"/>
            <ac:spMk id="3" creationId="{6F062A4C-0665-3F10-16A6-F9AEA2D0DE24}"/>
          </ac:spMkLst>
        </pc:spChg>
      </pc:sldChg>
      <pc:sldMasterChg chg="modSldLayout">
        <pc:chgData name="Jessica Lightle" userId="3f71c161-1b7a-4d5b-91c8-debe4550e395" providerId="ADAL" clId="{6EF2AA49-DA91-4231-A3B0-5F3E0B0EDC88}" dt="2024-07-31T17:23:44.277" v="49" actId="14100"/>
        <pc:sldMasterMkLst>
          <pc:docMk/>
          <pc:sldMasterMk cId="3217618400" sldId="2147483678"/>
        </pc:sldMasterMkLst>
        <pc:sldLayoutChg chg="modSp mod">
          <pc:chgData name="Jessica Lightle" userId="3f71c161-1b7a-4d5b-91c8-debe4550e395" providerId="ADAL" clId="{6EF2AA49-DA91-4231-A3B0-5F3E0B0EDC88}" dt="2024-07-31T17:23:44.277" v="49" actId="14100"/>
          <pc:sldLayoutMkLst>
            <pc:docMk/>
            <pc:sldMasterMk cId="3217618400" sldId="2147483678"/>
            <pc:sldLayoutMk cId="1197658877" sldId="2147483693"/>
          </pc:sldLayoutMkLst>
          <pc:spChg chg="mod">
            <ac:chgData name="Jessica Lightle" userId="3f71c161-1b7a-4d5b-91c8-debe4550e395" providerId="ADAL" clId="{6EF2AA49-DA91-4231-A3B0-5F3E0B0EDC88}" dt="2024-07-31T17:23:44.277" v="49" actId="14100"/>
            <ac:spMkLst>
              <pc:docMk/>
              <pc:sldMasterMk cId="3217618400" sldId="2147483678"/>
              <pc:sldLayoutMk cId="1197658877" sldId="2147483693"/>
              <ac:spMk id="4" creationId="{C95AEBCD-448B-D222-1DAD-3C4168DBAC4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CE6B1-8B6B-4912-A72D-0A78A823AE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AB06-FB76-4DA3-B004-E34D231C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9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4FF6B2-3B1E-1FBA-BF78-612BB3528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ons/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ECE96-A684-31A5-58F1-55ECD6246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5400"/>
            <a:ext cx="12192000" cy="5562600"/>
          </a:xfrm>
        </p:spPr>
        <p:txBody>
          <a:bodyPr lIns="457200" tIns="914400" anchor="t" anchorCtr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6400" b="1" baseline="0">
                <a:solidFill>
                  <a:schemeClr val="tx1"/>
                </a:solidFill>
                <a:latin typeface="Seaford" panose="020B0502030303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Page Dividers</a:t>
            </a:r>
          </a:p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060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640E5-ED76-44AB-124A-3617392DE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90600"/>
          </a:xfrm>
        </p:spPr>
        <p:txBody>
          <a:bodyPr lIns="457200" tIns="365760" rIns="457200" anchor="t" anchorCtr="0">
            <a:noAutofit/>
          </a:bodyPr>
          <a:lstStyle>
            <a:lvl1pPr algn="l">
              <a:defRPr sz="3500" b="1">
                <a:solidFill>
                  <a:schemeClr val="tx1"/>
                </a:solidFill>
                <a:latin typeface="Seaford" panose="020B05020303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4C8C8F-90BF-4076-A2D8-C64D09854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66800"/>
            <a:ext cx="12192000" cy="5181600"/>
          </a:xfrm>
        </p:spPr>
        <p:txBody>
          <a:bodyPr lIns="457200" tIns="182880" rIns="45720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latin typeface="Seaford" panose="020B0502030303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6D5DBA-9751-E675-9C17-978E68C7877E}"/>
              </a:ext>
            </a:extLst>
          </p:cNvPr>
          <p:cNvSpPr txBox="1">
            <a:spLocks/>
          </p:cNvSpPr>
          <p:nvPr userDrawn="1"/>
        </p:nvSpPr>
        <p:spPr>
          <a:xfrm>
            <a:off x="8763000" y="6432064"/>
            <a:ext cx="482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eaford" panose="020B0502030303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F15D29-BD80-496D-855C-0C6B47AC7D97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AEBCD-448B-D222-1DAD-3C4168DBAC49}"/>
              </a:ext>
            </a:extLst>
          </p:cNvPr>
          <p:cNvSpPr txBox="1"/>
          <p:nvPr userDrawn="1"/>
        </p:nvSpPr>
        <p:spPr>
          <a:xfrm>
            <a:off x="5816600" y="6429345"/>
            <a:ext cx="325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Seaford" panose="020B0502030303020204" pitchFamily="34" charset="0"/>
              </a:rPr>
              <a:t>2024 HQI and HOSPITAL COUNCIL ANNUAL CONFERENCE   |</a:t>
            </a:r>
          </a:p>
        </p:txBody>
      </p:sp>
    </p:spTree>
    <p:extLst>
      <p:ext uri="{BB962C8B-B14F-4D97-AF65-F5344CB8AC3E}">
        <p14:creationId xmlns:p14="http://schemas.microsoft.com/office/powerpoint/2010/main" val="11976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Layout">
    <p:bg>
      <p:bgPr>
        <a:solidFill>
          <a:srgbClr val="01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E36F509-855F-3ECE-2467-222B8C62C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B31B569-4D8B-5083-5DB4-D855A10971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6400" y="2244991"/>
            <a:ext cx="8927400" cy="165576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1215 K Street, Suite 700  </a:t>
            </a:r>
          </a:p>
          <a:p>
            <a:r>
              <a:rPr lang="en-US" dirty="0"/>
              <a:t>Sacramento, CA 95814</a:t>
            </a:r>
          </a:p>
          <a:p>
            <a:r>
              <a:rPr lang="en-US" dirty="0"/>
              <a:t>(916) 443-7401</a:t>
            </a:r>
          </a:p>
          <a:p>
            <a:r>
              <a:rPr lang="en-US" dirty="0" err="1"/>
              <a:t>www.calhospital.org</a:t>
            </a:r>
            <a:r>
              <a:rPr lang="en-US" dirty="0"/>
              <a:t> </a:t>
            </a:r>
          </a:p>
          <a:p>
            <a:r>
              <a:rPr lang="en-US" dirty="0"/>
              <a:t>© California Hospital Association 2021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A3014B-94AD-5B24-0D2C-1AF3260E96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14400" y="2264283"/>
            <a:ext cx="1153287" cy="3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2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aford" panose="020B0502030303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aford" panose="020B0502030303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aford" panose="020B0502030303020204" pitchFamily="34" charset="0"/>
                <a:cs typeface="Arial" panose="020B0604020202020204" pitchFamily="34" charset="0"/>
              </a:defRPr>
            </a:lvl1pPr>
          </a:lstStyle>
          <a:p>
            <a:fld id="{CCF15D29-BD80-496D-855C-0C6B47AC7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1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0" r:id="rId2"/>
    <p:sldLayoutId id="2147483693" r:id="rId3"/>
    <p:sldLayoutId id="214748368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aford" panose="020B0502030303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aford" panose="020B0502030303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aford" panose="020B05020303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aford" panose="020B05020303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aford" panose="020B05020303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aford" panose="020B05020303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5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2DFDA-99E2-E168-00CB-E2936E708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 Divider Title</a:t>
            </a:r>
          </a:p>
          <a:p>
            <a:r>
              <a:rPr lang="en-US" dirty="0"/>
              <a:t>To Go Here</a:t>
            </a:r>
          </a:p>
        </p:txBody>
      </p:sp>
    </p:spTree>
    <p:extLst>
      <p:ext uri="{BB962C8B-B14F-4D97-AF65-F5344CB8AC3E}">
        <p14:creationId xmlns:p14="http://schemas.microsoft.com/office/powerpoint/2010/main" val="41930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14E7-680A-7049-691A-8D4A66FC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Seaford" panose="020B0502030303020204" pitchFamily="34" charset="0"/>
              </a:rPr>
              <a:t>Slide Title To Go Here</a:t>
            </a:r>
            <a:endParaRPr lang="en-US" sz="3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62A4C-0665-3F10-16A6-F9AEA2D0D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66800"/>
            <a:ext cx="12192000" cy="5181600"/>
          </a:xfrm>
        </p:spPr>
        <p:txBody>
          <a:bodyPr wrap="square">
            <a:normAutofit lnSpcReduction="10000"/>
          </a:bodyPr>
          <a:lstStyle/>
          <a:p>
            <a:r>
              <a:rPr lang="en-US" sz="2400" b="1" dirty="0"/>
              <a:t>Sub-Headline To Go Here (optional)</a:t>
            </a:r>
          </a:p>
          <a:p>
            <a:r>
              <a:rPr lang="en-US" sz="2400" dirty="0"/>
              <a:t>Body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Seaford" panose="020B0502030303020204" pitchFamily="34" charset="0"/>
              </a:rPr>
              <a:t>Ute </a:t>
            </a:r>
            <a:r>
              <a:rPr lang="en-US" dirty="0" err="1">
                <a:effectLst/>
                <a:latin typeface="Seaford" panose="020B0502030303020204" pitchFamily="34" charset="0"/>
              </a:rPr>
              <a:t>actum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ium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pra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vil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urestissus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iaelicast</a:t>
            </a:r>
            <a:r>
              <a:rPr lang="en-US" dirty="0">
                <a:effectLst/>
                <a:latin typeface="Seaford" panose="020B0502030303020204" pitchFamily="34" charset="0"/>
              </a:rPr>
              <a:t> 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Seaford" panose="020B0502030303020204" pitchFamily="34" charset="0"/>
              </a:rPr>
              <a:t>Sentem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iam</a:t>
            </a:r>
            <a:r>
              <a:rPr lang="en-US" dirty="0">
                <a:effectLst/>
                <a:latin typeface="Seaford" panose="020B0502030303020204" pitchFamily="34" charset="0"/>
              </a:rPr>
              <a:t> ala et </a:t>
            </a:r>
            <a:r>
              <a:rPr lang="en-US" dirty="0" err="1">
                <a:effectLst/>
                <a:latin typeface="Seaford" panose="020B0502030303020204" pitchFamily="34" charset="0"/>
              </a:rPr>
              <a:t>Catus</a:t>
            </a:r>
            <a:r>
              <a:rPr lang="en-US" dirty="0">
                <a:effectLst/>
                <a:latin typeface="Seaford" panose="020B0502030303020204" pitchFamily="34" charset="0"/>
              </a:rPr>
              <a:t> es de </a:t>
            </a:r>
            <a:r>
              <a:rPr lang="en-US" dirty="0" err="1">
                <a:effectLst/>
                <a:latin typeface="Seaford" panose="020B0502030303020204" pitchFamily="34" charset="0"/>
              </a:rPr>
              <a:t>facre</a:t>
            </a:r>
            <a:r>
              <a:rPr lang="en-US" dirty="0">
                <a:effectLst/>
                <a:latin typeface="Seaford" panose="020B0502030303020204" pitchFamily="34" charset="0"/>
              </a:rPr>
              <a:t> ad </a:t>
            </a:r>
            <a:r>
              <a:rPr lang="en-US" dirty="0" err="1">
                <a:effectLst/>
                <a:latin typeface="Seaford" panose="020B0502030303020204" pitchFamily="34" charset="0"/>
              </a:rPr>
              <a:t>sa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cre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ponsulvit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videm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tanum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pota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nostrox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nortiam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ium</a:t>
            </a:r>
            <a:r>
              <a:rPr lang="en-US" dirty="0">
                <a:effectLst/>
                <a:latin typeface="Seaford" panose="020B0502030303020204" pitchFamily="34" charset="0"/>
              </a:rPr>
              <a:t> se </a:t>
            </a:r>
            <a:r>
              <a:rPr lang="en-US" dirty="0" err="1">
                <a:effectLst/>
                <a:latin typeface="Seaford" panose="020B0502030303020204" pitchFamily="34" charset="0"/>
              </a:rPr>
              <a:t>omne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ves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hebatilis</a:t>
            </a:r>
            <a:r>
              <a:rPr lang="en-US" dirty="0">
                <a:effectLst/>
                <a:latin typeface="Seaford" panose="020B0502030303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Seaford" panose="020B0502030303020204" pitchFamily="34" charset="0"/>
              </a:rPr>
              <a:t>Haberfina</a:t>
            </a:r>
            <a:r>
              <a:rPr lang="en-US" dirty="0">
                <a:effectLst/>
                <a:latin typeface="Seaford" panose="020B0502030303020204" pitchFamily="34" charset="0"/>
              </a:rPr>
              <a:t> rem </a:t>
            </a:r>
            <a:r>
              <a:rPr lang="en-US" dirty="0" err="1">
                <a:effectLst/>
                <a:latin typeface="Seaford" panose="020B0502030303020204" pitchFamily="34" charset="0"/>
              </a:rPr>
              <a:t>autus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hactum</a:t>
            </a:r>
            <a:r>
              <a:rPr lang="en-US" dirty="0">
                <a:effectLst/>
                <a:latin typeface="Seaford" panose="020B0502030303020204" pitchFamily="34" charset="0"/>
              </a:rPr>
              <a:t> es </a:t>
            </a:r>
            <a:r>
              <a:rPr lang="en-US" dirty="0" err="1">
                <a:effectLst/>
                <a:latin typeface="Seaford" panose="020B0502030303020204" pitchFamily="34" charset="0"/>
              </a:rPr>
              <a:t>consu</a:t>
            </a:r>
            <a:r>
              <a:rPr lang="en-US" dirty="0">
                <a:effectLst/>
                <a:latin typeface="Seaford" panose="020B0502030303020204" pitchFamily="34" charset="0"/>
              </a:rPr>
              <a:t> ex </a:t>
            </a:r>
            <a:r>
              <a:rPr lang="en-US" dirty="0" err="1">
                <a:effectLst/>
                <a:latin typeface="Seaford" panose="020B0502030303020204" pitchFamily="34" charset="0"/>
              </a:rPr>
              <a:t>stimorus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pra</a:t>
            </a:r>
            <a:r>
              <a:rPr lang="en-US" dirty="0">
                <a:effectLst/>
                <a:latin typeface="Seaford" panose="020B0502030303020204" pitchFamily="34" charset="0"/>
              </a:rPr>
              <a:t>? </a:t>
            </a:r>
            <a:r>
              <a:rPr lang="en-US" dirty="0" err="1">
                <a:effectLst/>
                <a:latin typeface="Seaford" panose="020B0502030303020204" pitchFamily="34" charset="0"/>
              </a:rPr>
              <a:t>Voltorecem</a:t>
            </a:r>
            <a:r>
              <a:rPr lang="en-US" dirty="0">
                <a:effectLst/>
                <a:latin typeface="Seaford" panose="020B0502030303020204" pitchFamily="34" charset="0"/>
              </a:rPr>
              <a:t> quit </a:t>
            </a:r>
            <a:r>
              <a:rPr lang="en-US" dirty="0" err="1">
                <a:effectLst/>
                <a:latin typeface="Seaford" panose="020B0502030303020204" pitchFamily="34" charset="0"/>
              </a:rPr>
              <a:t>poptifeci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pubitum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tus</a:t>
            </a:r>
            <a:r>
              <a:rPr lang="en-US" dirty="0">
                <a:effectLst/>
                <a:latin typeface="Seaford" panose="020B0502030303020204" pitchFamily="34" charset="0"/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Seaford" panose="020B0502030303020204" pitchFamily="34" charset="0"/>
              </a:rPr>
              <a:t>Quideme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pria</a:t>
            </a:r>
            <a:r>
              <a:rPr lang="en-US" dirty="0">
                <a:effectLst/>
                <a:latin typeface="Seaford" panose="020B0502030303020204" pitchFamily="34" charset="0"/>
              </a:rPr>
              <a:t> que </a:t>
            </a:r>
            <a:r>
              <a:rPr lang="en-US" dirty="0" err="1">
                <a:effectLst/>
                <a:latin typeface="Seaford" panose="020B0502030303020204" pitchFamily="34" charset="0"/>
              </a:rPr>
              <a:t>consulare</a:t>
            </a:r>
            <a:r>
              <a:rPr lang="en-US" dirty="0">
                <a:effectLst/>
                <a:latin typeface="Seaford" panose="020B0502030303020204" pitchFamily="34" charset="0"/>
              </a:rPr>
              <a:t>, </a:t>
            </a:r>
            <a:r>
              <a:rPr lang="en-US" dirty="0" err="1">
                <a:effectLst/>
                <a:latin typeface="Seaford" panose="020B0502030303020204" pitchFamily="34" charset="0"/>
              </a:rPr>
              <a:t>clude</a:t>
            </a:r>
            <a:r>
              <a:rPr lang="en-US" dirty="0">
                <a:effectLst/>
                <a:latin typeface="Seaford" panose="020B0502030303020204" pitchFamily="34" charset="0"/>
              </a:rPr>
              <a:t> que </a:t>
            </a:r>
            <a:r>
              <a:rPr lang="en-US" dirty="0" err="1">
                <a:effectLst/>
                <a:latin typeface="Seaford" panose="020B0502030303020204" pitchFamily="34" charset="0"/>
              </a:rPr>
              <a:t>nostur</a:t>
            </a:r>
            <a:r>
              <a:rPr lang="en-US" dirty="0">
                <a:effectLst/>
                <a:latin typeface="Seaford" panose="020B0502030303020204" pitchFamily="34" charset="0"/>
              </a:rPr>
              <a:t>. </a:t>
            </a:r>
            <a:r>
              <a:rPr lang="en-US" dirty="0" err="1">
                <a:effectLst/>
                <a:latin typeface="Seaford" panose="020B0502030303020204" pitchFamily="34" charset="0"/>
              </a:rPr>
              <a:t>Rorum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molicit</a:t>
            </a:r>
            <a:r>
              <a:rPr lang="en-US" dirty="0">
                <a:effectLst/>
                <a:latin typeface="Seaford" panose="020B0502030303020204" pitchFamily="34" charset="0"/>
              </a:rPr>
              <a:t>; </a:t>
            </a:r>
            <a:r>
              <a:rPr lang="en-US" dirty="0" err="1">
                <a:effectLst/>
                <a:latin typeface="Seaford" panose="020B0502030303020204" pitchFamily="34" charset="0"/>
              </a:rPr>
              <a:t>nos</a:t>
            </a:r>
            <a:r>
              <a:rPr lang="en-US" dirty="0">
                <a:effectLst/>
                <a:latin typeface="Seaford" panose="020B0502030303020204" pitchFamily="34" charset="0"/>
              </a:rPr>
              <a:t>, </a:t>
            </a:r>
            <a:r>
              <a:rPr lang="en-US" dirty="0" err="1">
                <a:effectLst/>
                <a:latin typeface="Seaford" panose="020B0502030303020204" pitchFamily="34" charset="0"/>
              </a:rPr>
              <a:t>puluspecri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pribus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morit</a:t>
            </a:r>
            <a:r>
              <a:rPr lang="en-US" dirty="0">
                <a:effectLst/>
                <a:latin typeface="Seaford" panose="020B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Seaford" panose="020B0502030303020204" pitchFamily="34" charset="0"/>
              </a:rPr>
              <a:t>Bit L. </a:t>
            </a:r>
            <a:r>
              <a:rPr lang="en-US" dirty="0" err="1">
                <a:effectLst/>
                <a:latin typeface="Seaford" panose="020B0502030303020204" pitchFamily="34" charset="0"/>
              </a:rPr>
              <a:t>Pultilin</a:t>
            </a:r>
            <a:r>
              <a:rPr lang="en-US" dirty="0">
                <a:effectLst/>
                <a:latin typeface="Seaford" panose="020B0502030303020204" pitchFamily="34" charset="0"/>
              </a:rPr>
              <a:t> tam </a:t>
            </a:r>
            <a:r>
              <a:rPr lang="en-US" dirty="0" err="1">
                <a:effectLst/>
                <a:latin typeface="Seaford" panose="020B0502030303020204" pitchFamily="34" charset="0"/>
              </a:rPr>
              <a:t>ut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ves</a:t>
            </a:r>
            <a:r>
              <a:rPr lang="en-US" dirty="0">
                <a:effectLst/>
                <a:latin typeface="Seaford" panose="020B0502030303020204" pitchFamily="34" charset="0"/>
              </a:rPr>
              <a:t>! Sp. Epos et, </a:t>
            </a:r>
            <a:r>
              <a:rPr lang="en-US" dirty="0" err="1">
                <a:effectLst/>
                <a:latin typeface="Seaford" panose="020B0502030303020204" pitchFamily="34" charset="0"/>
              </a:rPr>
              <a:t>usque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egere</a:t>
            </a:r>
            <a:r>
              <a:rPr lang="en-US" dirty="0">
                <a:effectLst/>
                <a:latin typeface="Seaford" panose="020B0502030303020204" pitchFamily="34" charset="0"/>
              </a:rPr>
              <a:t> non </a:t>
            </a:r>
            <a:r>
              <a:rPr lang="en-US" dirty="0" err="1">
                <a:effectLst/>
                <a:latin typeface="Seaford" panose="020B0502030303020204" pitchFamily="34" charset="0"/>
              </a:rPr>
              <a:t>trae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nonsu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quitum</a:t>
            </a:r>
            <a:r>
              <a:rPr lang="en-US" dirty="0">
                <a:effectLst/>
                <a:latin typeface="Seaford" panose="020B0502030303020204" pitchFamily="34" charset="0"/>
              </a:rPr>
              <a:t> </a:t>
            </a:r>
            <a:r>
              <a:rPr lang="en-US" dirty="0" err="1">
                <a:effectLst/>
                <a:latin typeface="Seaford" panose="020B0502030303020204" pitchFamily="34" charset="0"/>
              </a:rPr>
              <a:t>aritid</a:t>
            </a:r>
            <a:r>
              <a:rPr lang="en-US" dirty="0">
                <a:effectLst/>
                <a:latin typeface="Seaford" panose="020B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line of text can wrap around the logo box on the right</a:t>
            </a:r>
            <a:br>
              <a:rPr lang="en-US" sz="2400" dirty="0"/>
            </a:br>
            <a:r>
              <a:rPr lang="en-US" sz="2400" dirty="0"/>
              <a:t>like this. It should NOT be lower than the bottom of the CHA </a:t>
            </a:r>
            <a:br>
              <a:rPr lang="en-US" sz="2400" dirty="0"/>
            </a:br>
            <a:r>
              <a:rPr lang="en-US" sz="2400" dirty="0"/>
              <a:t>logo.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3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aster Planning fonts">
      <a:majorFont>
        <a:latin typeface="HelveticaNeueLT Pro 65 Md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B687BE-520A-514B-A19C-89662CEE1CF7}" vid="{689C7676-9457-EA4A-BD4F-124E8463B7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3D146E4CB444BBE731E9A02EE6B02" ma:contentTypeVersion="18" ma:contentTypeDescription="Create a new document." ma:contentTypeScope="" ma:versionID="7ea6b8d50190192e8a9e0a558532b648">
  <xsd:schema xmlns:xsd="http://www.w3.org/2001/XMLSchema" xmlns:xs="http://www.w3.org/2001/XMLSchema" xmlns:p="http://schemas.microsoft.com/office/2006/metadata/properties" xmlns:ns2="1a6f3480-43b5-41b1-85ea-73a5c6b642f3" xmlns:ns3="3fdd88e1-fcca-4d5b-87dc-3715d17779b5" targetNamespace="http://schemas.microsoft.com/office/2006/metadata/properties" ma:root="true" ma:fieldsID="f7ca9b34f1f3b0b88d1773619b4063ca" ns2:_="" ns3:_="">
    <xsd:import namespace="1a6f3480-43b5-41b1-85ea-73a5c6b642f3"/>
    <xsd:import namespace="3fdd88e1-fcca-4d5b-87dc-3715d17779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f3480-43b5-41b1-85ea-73a5c6b64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2d16c8-d7a8-429d-8311-ece1885a5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d88e1-fcca-4d5b-87dc-3715d17779b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5a0f83-3f18-4a44-8f8c-b2779323138a}" ma:internalName="TaxCatchAll" ma:showField="CatchAllData" ma:web="3fdd88e1-fcca-4d5b-87dc-3715d17779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6f3480-43b5-41b1-85ea-73a5c6b642f3">
      <Terms xmlns="http://schemas.microsoft.com/office/infopath/2007/PartnerControls"/>
    </lcf76f155ced4ddcb4097134ff3c332f>
    <TaxCatchAll xmlns="3fdd88e1-fcca-4d5b-87dc-3715d17779b5" xsi:nil="true"/>
  </documentManagement>
</p:properties>
</file>

<file path=customXml/itemProps1.xml><?xml version="1.0" encoding="utf-8"?>
<ds:datastoreItem xmlns:ds="http://schemas.openxmlformats.org/officeDocument/2006/customXml" ds:itemID="{2E9BBC79-A04F-4FFB-9A33-2E04548CE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f3480-43b5-41b1-85ea-73a5c6b642f3"/>
    <ds:schemaRef ds:uri="3fdd88e1-fcca-4d5b-87dc-3715d17779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74D012-6268-4DAD-9ED4-9A20050C4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D88C48-A9C1-4F8F-B850-A7300229A6BF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3fdd88e1-fcca-4d5b-87dc-3715d17779b5"/>
    <ds:schemaRef ds:uri="1a6f3480-43b5-41b1-85ea-73a5c6b642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HQI-HC Annual Conf PPT</Template>
  <TotalTime>2</TotalTime>
  <Words>138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Seaford</vt:lpstr>
      <vt:lpstr>PPT Template</vt:lpstr>
      <vt:lpstr>PowerPoint Presentation</vt:lpstr>
      <vt:lpstr>PowerPoint Presentation</vt:lpstr>
      <vt:lpstr>Slide Title To Go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Lightle</dc:creator>
  <cp:lastModifiedBy>Jessica Lightle</cp:lastModifiedBy>
  <cp:revision>1</cp:revision>
  <dcterms:created xsi:type="dcterms:W3CDTF">2024-07-31T17:21:37Z</dcterms:created>
  <dcterms:modified xsi:type="dcterms:W3CDTF">2024-07-31T17:23:44Z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0x0101001AB3D146E4CB444BBE731E9A02EE6B02</vt:lpwstr>
  </property>
  <property fmtid="{D5CDD505-2E9C-101B-9397-08002B2CF9AE}" pid="3" name="Order">
    <vt:r8>24035200</vt:r8>
  </property>
</Properties>
</file>