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8" r:id="rId3"/>
    <p:sldMasterId id="2147483681" r:id="rId4"/>
  </p:sldMasterIdLst>
  <p:notesMasterIdLst>
    <p:notesMasterId r:id="rId7"/>
  </p:notesMasterIdLst>
  <p:handoutMasterIdLst>
    <p:handoutMasterId r:id="rId8"/>
  </p:handoutMasterIdLst>
  <p:sldIdLst>
    <p:sldId id="256" r:id="rId5"/>
    <p:sldId id="27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0283D-7108-4A2B-882C-5E877E9D75C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5DBDF-76ED-40F1-96C1-447CA59B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68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2271F-E301-4791-9003-035ECC144F0D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D240B-5950-4DDC-A7B1-94162D4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8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3895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1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1905000"/>
            <a:ext cx="9652000" cy="4648200"/>
          </a:xfrm>
        </p:spPr>
        <p:txBody>
          <a:bodyPr/>
          <a:lstStyle>
            <a:lvl1pPr marL="111125" indent="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534150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rgbClr val="25257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kern="0" dirty="0">
                <a:sym typeface="Avenir Roman"/>
              </a:rPr>
              <a:t>Speaker last name - </a:t>
            </a:r>
            <a:fld id="{B7A79AA0-E899-444F-BCE4-3808C8DA8148}" type="slidenum">
              <a:rPr lang="en-US" altLang="en-US" kern="0" smtClean="0">
                <a:sym typeface="Avenir Roman"/>
              </a:rPr>
              <a:pPr>
                <a:defRPr/>
              </a:pPr>
              <a:t>‹#›</a:t>
            </a:fld>
            <a:endParaRPr lang="en-US" altLang="en-US" kern="0" dirty="0"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9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3825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rgbClr val="252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kern="0">
                <a:sym typeface="Avenir Roman"/>
              </a:rPr>
              <a:t>Speaker last name - </a:t>
            </a:r>
            <a:fld id="{B7A79AA0-E899-444F-BCE4-3808C8DA8148}" type="slidenum">
              <a:rPr lang="en-US" altLang="en-US" kern="0" smtClean="0">
                <a:sym typeface="Avenir Roman"/>
              </a:rPr>
              <a:pPr>
                <a:defRPr/>
              </a:pPr>
              <a:t>‹#›</a:t>
            </a:fld>
            <a:endParaRPr lang="en-US" altLang="en-US" kern="0" dirty="0"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416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4B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F76C5191-1D8F-3141-83C5-026CD99F96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3BEF0-0BAA-C348-9814-59C090BA9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439400" cy="1655762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4000" b="0" i="0">
                <a:solidFill>
                  <a:schemeClr val="bg1"/>
                </a:solidFill>
                <a:latin typeface="Seaford" panose="020B0502030303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E95D-3239-584C-92E9-0501E9DC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09823"/>
            <a:ext cx="10439400" cy="16557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Seaford" panose="020B0502030303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E4297-337A-BF40-8E64-1D1572BC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F75972-6BA0-D54C-BE46-3F5519C92187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9170-5BE7-554E-934C-0CB1252B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CALIFORNIA HOSPITAL ASSOCIATION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7B4FF-8259-3045-8C56-F0A223D6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27E2F-9BA8-EA44-97EA-98E8CF67F8E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A0D67AE-B14E-E441-806A-F98C3C29E9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14400" y="5371020"/>
            <a:ext cx="1153287" cy="3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4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56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19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903C4C-2D32-854C-B253-1560597512EA}"/>
              </a:ext>
            </a:extLst>
          </p:cNvPr>
          <p:cNvSpPr/>
          <p:nvPr userDrawn="1"/>
        </p:nvSpPr>
        <p:spPr>
          <a:xfrm>
            <a:off x="-2" y="618509"/>
            <a:ext cx="12222738" cy="6239491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endParaRPr lang="en-US" sz="1800" b="0" i="0" dirty="0">
              <a:latin typeface="Seaford" panose="020B0502030303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1A1DA4-4EB6-D24E-A0C0-BE904EB07F2B}"/>
              </a:ext>
            </a:extLst>
          </p:cNvPr>
          <p:cNvSpPr/>
          <p:nvPr userDrawn="1"/>
        </p:nvSpPr>
        <p:spPr>
          <a:xfrm>
            <a:off x="0" y="-2"/>
            <a:ext cx="12192000" cy="82296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Seaford" panose="020B05020303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ACE92-3C65-E24D-8FEB-7425FE472A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14346"/>
            <a:ext cx="12191999" cy="808611"/>
          </a:xfrm>
          <a:prstGeom prst="rect">
            <a:avLst/>
          </a:prstGeom>
        </p:spPr>
        <p:txBody>
          <a:bodyPr lIns="548640" tIns="91440" bIns="91440" anchor="ctr">
            <a:noAutofit/>
          </a:bodyPr>
          <a:lstStyle>
            <a:lvl1pPr fontAlgn="b">
              <a:spcBef>
                <a:spcPts val="0"/>
              </a:spcBef>
              <a:defRPr sz="3000" b="0" i="0">
                <a:solidFill>
                  <a:schemeClr val="bg1"/>
                </a:solidFill>
                <a:latin typeface="Seaford" panose="020B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one line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CBF1-E5CA-8F42-A361-94A97D36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24737"/>
            <a:ext cx="3124200" cy="365125"/>
          </a:xfrm>
          <a:prstGeom prst="rect">
            <a:avLst/>
          </a:prstGeom>
        </p:spPr>
        <p:txBody>
          <a:bodyPr/>
          <a:lstStyle/>
          <a:p>
            <a:fld id="{6563785A-E1DD-9143-ACE4-659403592D2C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E8998-0CC0-E245-A49A-2033B9A2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224737"/>
            <a:ext cx="731520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CALIFORNIA HOSPITAL ASSOCIATION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33B5-E7FF-9948-A77F-9F083035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9781" y="6224736"/>
            <a:ext cx="311727" cy="365125"/>
          </a:xfrm>
          <a:prstGeom prst="rect">
            <a:avLst/>
          </a:prstGeom>
        </p:spPr>
        <p:txBody>
          <a:bodyPr rIns="91440"/>
          <a:lstStyle/>
          <a:p>
            <a:fld id="{C5F27E2F-9BA8-EA44-97EA-98E8CF67F8E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B173A45-9396-7E4A-9E79-60E12592B3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0451338" y="229170"/>
            <a:ext cx="1153287" cy="36461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6681184-69B1-7343-9C7E-757B2A5C22DD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71500" y="5956597"/>
            <a:ext cx="11033125" cy="17168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800" b="0" i="0">
                <a:latin typeface="Seaford" panose="020B0502030303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3pPr>
            <a:lvl4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4pPr>
            <a:lvl5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Notes 8pts Seaford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4F39B9F-0982-4940-8287-03AB183CFFB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71501" y="1143000"/>
            <a:ext cx="11033124" cy="4717139"/>
          </a:xfrm>
          <a:prstGeom prst="rect">
            <a:avLst/>
          </a:prstGeom>
        </p:spPr>
        <p:txBody>
          <a:bodyPr wrap="square" lIns="0" tIns="0" rIns="9144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300" b="0" i="0">
                <a:latin typeface="Seaford" panose="020B0502030303020204" pitchFamily="34" charset="0"/>
                <a:cs typeface="Arial" panose="020B0604020202020204" pitchFamily="34" charset="0"/>
              </a:defRPr>
            </a:lvl1pPr>
            <a:lvl2pPr marL="347663" indent="-23018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2pPr>
            <a:lvl3pPr marL="571500" indent="-230188">
              <a:spcBef>
                <a:spcPts val="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3pPr>
            <a:lvl4pPr marL="801688" indent="-230188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4pPr>
            <a:lvl5pPr marL="1031875" indent="-230188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042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60">
          <p15:clr>
            <a:srgbClr val="FBAE40"/>
          </p15:clr>
        </p15:guide>
        <p15:guide id="3" pos="7310">
          <p15:clr>
            <a:srgbClr val="FBAE40"/>
          </p15:clr>
        </p15:guide>
        <p15:guide id="4" orient="horz" pos="3768">
          <p15:clr>
            <a:srgbClr val="FBAE40"/>
          </p15:clr>
        </p15:guide>
        <p15:guide id="5" pos="3840">
          <p15:clr>
            <a:srgbClr val="FBAE40"/>
          </p15:clr>
        </p15:guide>
        <p15:guide id="6" pos="3696">
          <p15:clr>
            <a:srgbClr val="FBAE40"/>
          </p15:clr>
        </p15:guide>
        <p15:guide id="7" pos="3985">
          <p15:clr>
            <a:srgbClr val="FBAE40"/>
          </p15:clr>
        </p15:guide>
        <p15:guide id="8" orient="horz" pos="2352">
          <p15:clr>
            <a:srgbClr val="FBAE40"/>
          </p15:clr>
        </p15:guide>
        <p15:guide id="9" pos="2112">
          <p15:clr>
            <a:srgbClr val="FBAE40"/>
          </p15:clr>
        </p15:guide>
        <p15:guide id="10" pos="2970">
          <p15:clr>
            <a:srgbClr val="FBAE40"/>
          </p15:clr>
        </p15:guide>
        <p15:guide id="12" orient="horz" pos="36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ED5088-4138-6249-A1FF-FAAD406D5B12}"/>
              </a:ext>
            </a:extLst>
          </p:cNvPr>
          <p:cNvSpPr/>
          <p:nvPr userDrawn="1"/>
        </p:nvSpPr>
        <p:spPr>
          <a:xfrm>
            <a:off x="-2" y="618509"/>
            <a:ext cx="12222738" cy="6239491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endParaRPr lang="en-US" sz="1800" b="0" i="0" dirty="0">
              <a:latin typeface="Seaford" panose="020B0502030303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077B99-D5DA-5F4B-A250-100450BAF4C1}"/>
              </a:ext>
            </a:extLst>
          </p:cNvPr>
          <p:cNvSpPr/>
          <p:nvPr userDrawn="1"/>
        </p:nvSpPr>
        <p:spPr>
          <a:xfrm>
            <a:off x="0" y="-2"/>
            <a:ext cx="12192000" cy="82296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Seaford" panose="020B0502030303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097E72-019D-E043-ABE5-54B4E9F2F1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14346"/>
            <a:ext cx="12191999" cy="808611"/>
          </a:xfrm>
          <a:prstGeom prst="rect">
            <a:avLst/>
          </a:prstGeom>
        </p:spPr>
        <p:txBody>
          <a:bodyPr lIns="548640" tIns="91440" bIns="91440" anchor="ctr">
            <a:noAutofit/>
          </a:bodyPr>
          <a:lstStyle>
            <a:lvl1pPr fontAlgn="b">
              <a:spcBef>
                <a:spcPts val="0"/>
              </a:spcBef>
              <a:defRPr sz="3000" b="0" i="0">
                <a:solidFill>
                  <a:schemeClr val="bg1"/>
                </a:solidFill>
                <a:latin typeface="Seaford" panose="020B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one line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023218-397F-3947-8108-15722024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24737"/>
            <a:ext cx="3124200" cy="365125"/>
          </a:xfrm>
          <a:prstGeom prst="rect">
            <a:avLst/>
          </a:prstGeom>
        </p:spPr>
        <p:txBody>
          <a:bodyPr/>
          <a:lstStyle/>
          <a:p>
            <a:fld id="{6563785A-E1DD-9143-ACE4-659403592D2C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FDA792E-9F12-2D4E-971C-7994BB75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224737"/>
            <a:ext cx="731520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CALIFORNIA HOSPITAL ASSOCIATION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A7370DA-C49F-EC4E-9DB0-51471A5F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9781" y="6224736"/>
            <a:ext cx="311727" cy="365125"/>
          </a:xfrm>
          <a:prstGeom prst="rect">
            <a:avLst/>
          </a:prstGeom>
        </p:spPr>
        <p:txBody>
          <a:bodyPr rIns="91440"/>
          <a:lstStyle/>
          <a:p>
            <a:fld id="{C5F27E2F-9BA8-EA44-97EA-98E8CF67F8E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2281190-301D-2A4C-994C-EE60406783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0451338" y="229170"/>
            <a:ext cx="1153287" cy="36461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F0A4D3-8B3F-0044-A408-EE916E980BE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71500" y="5956597"/>
            <a:ext cx="11033125" cy="17168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800" b="0" i="0">
                <a:latin typeface="Seaford" panose="020B0502030303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3pPr>
            <a:lvl4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4pPr>
            <a:lvl5pPr>
              <a:defRPr sz="1800" b="0" i="0">
                <a:latin typeface="Seaford" panose="020B05020303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Notes 8pts Seaford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1595AD-99BA-FE4B-A2F3-37DB425B606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71501" y="1143000"/>
            <a:ext cx="11033124" cy="4717139"/>
          </a:xfrm>
          <a:prstGeom prst="rect">
            <a:avLst/>
          </a:prstGeom>
        </p:spPr>
        <p:txBody>
          <a:bodyPr wrap="square" lIns="0" tIns="0" rIns="9144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300" b="0" i="0">
                <a:latin typeface="Seaford" panose="020B0502030303020204" pitchFamily="34" charset="0"/>
                <a:cs typeface="Arial" panose="020B0604020202020204" pitchFamily="34" charset="0"/>
              </a:defRPr>
            </a:lvl1pPr>
            <a:lvl2pPr marL="347663" indent="-23018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2pPr>
            <a:lvl3pPr marL="571500" indent="-230188">
              <a:spcBef>
                <a:spcPts val="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3pPr>
            <a:lvl4pPr marL="801688" indent="-230188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4pPr>
            <a:lvl5pPr marL="1031875" indent="-230188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tabLst/>
              <a:defRPr sz="2000" b="0" i="0">
                <a:latin typeface="Seaford" panose="020B05020303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8BC02D-3DA5-3A43-AD6C-E954C04C995C}"/>
              </a:ext>
            </a:extLst>
          </p:cNvPr>
          <p:cNvSpPr/>
          <p:nvPr userDrawn="1"/>
        </p:nvSpPr>
        <p:spPr>
          <a:xfrm>
            <a:off x="4680000" y="2361600"/>
            <a:ext cx="2656800" cy="265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4B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F76C5191-1D8F-3141-83C5-026CD99F96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B77E95D-3239-584C-92E9-0501E9DCD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6400" y="2244991"/>
            <a:ext cx="8927400" cy="1655762"/>
          </a:xfrm>
          <a:prstGeom prst="rect">
            <a:avLst/>
          </a:prstGeo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chemeClr val="bg1"/>
                </a:solidFill>
                <a:latin typeface="Seaford" panose="020B0502030303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1215 K Street, Suite 700  </a:t>
            </a:r>
          </a:p>
          <a:p>
            <a:r>
              <a:rPr lang="en-US" dirty="0"/>
              <a:t>Sacramento, CA 95814</a:t>
            </a:r>
          </a:p>
          <a:p>
            <a:r>
              <a:rPr lang="en-US" dirty="0"/>
              <a:t>(916) 443-7401</a:t>
            </a:r>
          </a:p>
          <a:p>
            <a:r>
              <a:rPr lang="en-US" dirty="0" err="1"/>
              <a:t>www.calhospital.org</a:t>
            </a:r>
            <a:r>
              <a:rPr lang="en-US" dirty="0"/>
              <a:t> </a:t>
            </a:r>
          </a:p>
          <a:p>
            <a:r>
              <a:rPr lang="en-US" dirty="0"/>
              <a:t>© California Hospital Association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E4297-337A-BF40-8E64-1D1572BC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F75972-6BA0-D54C-BE46-3F5519C92187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9170-5BE7-554E-934C-0CB1252B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CALIFORNIA HOSPITAL ASSOCIATION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7B4FF-8259-3045-8C56-F0A223D6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27E2F-9BA8-EA44-97EA-98E8CF67F8E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A0D67AE-B14E-E441-806A-F98C3C29E9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14400" y="2264283"/>
            <a:ext cx="1153287" cy="3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6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56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19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/>
          <p:cNvSpPr>
            <a:spLocks noChangeArrowheads="1"/>
          </p:cNvSpPr>
          <p:nvPr/>
        </p:nvSpPr>
        <p:spPr bwMode="auto">
          <a:xfrm>
            <a:off x="0" y="0"/>
            <a:ext cx="12192000" cy="1524000"/>
          </a:xfrm>
          <a:prstGeom prst="rect">
            <a:avLst/>
          </a:prstGeom>
          <a:solidFill>
            <a:srgbClr val="F9FBFD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  <a:sym typeface="Avenir Roman"/>
            </a:endParaRPr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  <a:sym typeface="Avenir Roman"/>
            </a:endParaRPr>
          </a:p>
        </p:txBody>
      </p:sp>
      <p:pic>
        <p:nvPicPr>
          <p:cNvPr id="3174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1828800"/>
            <a:ext cx="98552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1751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3581400"/>
            <a:ext cx="98552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9220200" y="5562600"/>
            <a:ext cx="2667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sz="3000">
                <a:solidFill>
                  <a:schemeClr val="bg1"/>
                </a:solidFill>
                <a:latin typeface="TradeGothic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Clr>
                <a:srgbClr val="EEEEFA"/>
              </a:buClr>
              <a:buFont typeface="Wingdings" pitchFamily="2" charset="2"/>
              <a:buChar char="§"/>
              <a:defRPr sz="2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A1B4EB"/>
              </a:buClr>
              <a:buSzPct val="150000"/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EEEEFA"/>
              </a:buClr>
              <a:buSzPct val="130000"/>
              <a:buFont typeface="Courier New" pitchFamily="49" charset="0"/>
              <a:buChar char="-"/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738" y="5681664"/>
            <a:ext cx="2438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41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dt="0"/>
  <p:txStyles>
    <p:titleStyle>
      <a:lvl1pPr marL="347663" indent="-347663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347663" indent="-347663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MS PGothic" panose="020B0600070205080204" pitchFamily="34" charset="-128"/>
        </a:defRPr>
      </a:lvl2pPr>
      <a:lvl3pPr marL="347663" indent="-347663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MS PGothic" panose="020B0600070205080204" pitchFamily="34" charset="-128"/>
        </a:defRPr>
      </a:lvl3pPr>
      <a:lvl4pPr marL="347663" indent="-347663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MS PGothic" panose="020B0600070205080204" pitchFamily="34" charset="-128"/>
        </a:defRPr>
      </a:lvl4pPr>
      <a:lvl5pPr marL="347663" indent="-347663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MS PGothic" panose="020B0600070205080204" pitchFamily="34" charset="-128"/>
        </a:defRPr>
      </a:lvl5pPr>
      <a:lvl6pPr marL="804863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ＭＳ Ｐゴシック" charset="0"/>
        </a:defRPr>
      </a:lvl6pPr>
      <a:lvl7pPr marL="1262063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ＭＳ Ｐゴシック" charset="0"/>
        </a:defRPr>
      </a:lvl7pPr>
      <a:lvl8pPr marL="1719263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ＭＳ Ｐゴシック" charset="0"/>
        </a:defRPr>
      </a:lvl8pPr>
      <a:lvl9pPr marL="2176463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adeGothic" charset="0"/>
          <a:ea typeface="ＭＳ Ｐゴシック" charset="0"/>
        </a:defRPr>
      </a:lvl9pPr>
    </p:titleStyle>
    <p:bodyStyle>
      <a:lvl1pPr marL="347663" indent="-347663" algn="l" rtl="0" eaLnBrk="0" fontAlgn="base" hangingPunct="0">
        <a:spcBef>
          <a:spcPct val="20000"/>
        </a:spcBef>
        <a:spcAft>
          <a:spcPct val="0"/>
        </a:spcAft>
        <a:tabLst>
          <a:tab pos="3206750" algn="l"/>
          <a:tab pos="5435600" algn="l"/>
        </a:tabLst>
        <a:defRPr sz="30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914400" indent="-2825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EEEFA"/>
        </a:buClr>
        <a:buFont typeface="Arial" panose="020B0604020202020204" pitchFamily="34" charset="0"/>
        <a:buChar char="•"/>
        <a:tabLst>
          <a:tab pos="3206750" algn="l"/>
          <a:tab pos="5435600" algn="l"/>
        </a:tabLst>
        <a:defRPr sz="2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1481138" indent="-2841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1B4EB"/>
        </a:buClr>
        <a:buSzPct val="150000"/>
        <a:buFont typeface="Arial" panose="020B0604020202020204" pitchFamily="34" charset="0"/>
        <a:buChar char="•"/>
        <a:tabLst>
          <a:tab pos="3206750" algn="l"/>
          <a:tab pos="5435600" algn="l"/>
        </a:tabLst>
        <a:defRPr sz="24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944688" indent="-2825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EEEFA"/>
        </a:buClr>
        <a:buSzPct val="130000"/>
        <a:buFont typeface="Arial" panose="020B0604020202020204" pitchFamily="34" charset="0"/>
        <a:buChar char="•"/>
        <a:tabLst>
          <a:tab pos="3206750" algn="l"/>
          <a:tab pos="5435600" algn="l"/>
        </a:tabLst>
        <a:defRPr sz="22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206750" algn="l"/>
          <a:tab pos="5435600" algn="l"/>
        </a:tabLst>
        <a:defRPr sz="2000">
          <a:solidFill>
            <a:schemeClr val="bg1"/>
          </a:solidFill>
          <a:latin typeface="Times New Roman" charset="0"/>
          <a:ea typeface="MS PGothic" panose="020B0600070205080204" pitchFamily="34" charset="-128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tabLst>
          <a:tab pos="3206750" algn="l"/>
          <a:tab pos="5435600" algn="l"/>
        </a:tabLst>
        <a:defRPr sz="2000">
          <a:solidFill>
            <a:schemeClr val="bg1"/>
          </a:solidFill>
          <a:latin typeface="Times New Roman" charset="0"/>
          <a:ea typeface="+mn-ea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tabLst>
          <a:tab pos="3206750" algn="l"/>
          <a:tab pos="5435600" algn="l"/>
        </a:tabLst>
        <a:defRPr sz="2000">
          <a:solidFill>
            <a:schemeClr val="bg1"/>
          </a:solidFill>
          <a:latin typeface="Times New Roman" charset="0"/>
          <a:ea typeface="+mn-ea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tabLst>
          <a:tab pos="3206750" algn="l"/>
          <a:tab pos="5435600" algn="l"/>
        </a:tabLst>
        <a:defRPr sz="2000">
          <a:solidFill>
            <a:schemeClr val="bg1"/>
          </a:solidFill>
          <a:latin typeface="Times New Roman" charset="0"/>
          <a:ea typeface="+mn-ea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tabLst>
          <a:tab pos="3206750" algn="l"/>
          <a:tab pos="5435600" algn="l"/>
        </a:tabLst>
        <a:defRPr sz="2000">
          <a:solidFill>
            <a:schemeClr val="bg1"/>
          </a:solidFill>
          <a:latin typeface="Times New Roman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7" descr="GrayCapital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4"/>
          <a:stretch>
            <a:fillRect/>
          </a:stretch>
        </p:blipFill>
        <p:spPr bwMode="auto">
          <a:xfrm>
            <a:off x="0" y="1111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1752600"/>
            <a:ext cx="965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1587500" y="-2005"/>
            <a:ext cx="10604500" cy="1436687"/>
          </a:xfrm>
          <a:prstGeom prst="rect">
            <a:avLst/>
          </a:prstGeom>
          <a:solidFill>
            <a:srgbClr val="252571"/>
          </a:solidFill>
          <a:ln w="38100">
            <a:solidFill>
              <a:srgbClr val="30309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ade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ade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ade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ade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ade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ade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ade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ade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adeGothic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venir Roman"/>
            </a:endParaRPr>
          </a:p>
        </p:txBody>
      </p:sp>
      <p:sp>
        <p:nvSpPr>
          <p:cNvPr id="819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587500" y="-2005"/>
            <a:ext cx="9753600" cy="144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Section 1</a:t>
            </a:r>
          </a:p>
        </p:txBody>
      </p:sp>
      <p:sp>
        <p:nvSpPr>
          <p:cNvPr id="422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534150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rgbClr val="25257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kern="0" dirty="0">
                <a:sym typeface="Avenir Roman"/>
              </a:rPr>
              <a:t>Speaker last name - </a:t>
            </a:r>
            <a:fld id="{B7A79AA0-E899-444F-BCE4-3808C8DA8148}" type="slidenum">
              <a:rPr lang="en-US" altLang="en-US" kern="0" smtClean="0">
                <a:sym typeface="Avenir Roman"/>
              </a:rPr>
              <a:pPr>
                <a:defRPr/>
              </a:pPr>
              <a:t>‹#›</a:t>
            </a:fld>
            <a:endParaRPr lang="en-US" altLang="en-US" kern="0" dirty="0">
              <a:sym typeface="Avenir Roman"/>
            </a:endParaRPr>
          </a:p>
        </p:txBody>
      </p:sp>
      <p:pic>
        <p:nvPicPr>
          <p:cNvPr id="8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01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marL="111125" indent="1588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11125" indent="1588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cs typeface="Arial" charset="0"/>
        </a:defRPr>
      </a:lvl2pPr>
      <a:lvl3pPr marL="111125" indent="1588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cs typeface="Arial" charset="0"/>
        </a:defRPr>
      </a:lvl3pPr>
      <a:lvl4pPr marL="111125" indent="1588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cs typeface="Arial" charset="0"/>
        </a:defRPr>
      </a:lvl4pPr>
      <a:lvl5pPr marL="111125" indent="1588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cs typeface="Arial" charset="0"/>
        </a:defRPr>
      </a:lvl5pPr>
      <a:lvl6pPr marL="804863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adeGothic" pitchFamily="34" charset="0"/>
        </a:defRPr>
      </a:lvl6pPr>
      <a:lvl7pPr marL="1262063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adeGothic" pitchFamily="34" charset="0"/>
        </a:defRPr>
      </a:lvl7pPr>
      <a:lvl8pPr marL="1719263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adeGothic" pitchFamily="34" charset="0"/>
        </a:defRPr>
      </a:lvl8pPr>
      <a:lvl9pPr marL="2176463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adeGothic" pitchFamily="34" charset="0"/>
        </a:defRPr>
      </a:lvl9pPr>
    </p:titleStyle>
    <p:bodyStyle>
      <a:lvl1pPr marL="396875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3550" indent="-3508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1688" indent="-2809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2060"/>
        </a:buClr>
        <a:buSzPct val="8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195388" indent="-3365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SzPct val="45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9753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Body Slide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8350" y="1752601"/>
            <a:ext cx="9594850" cy="47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36558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3825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rgbClr val="252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kern="0" dirty="0">
                <a:sym typeface="Avenir Roman"/>
              </a:rPr>
              <a:t>Speaker last name - </a:t>
            </a:r>
            <a:fld id="{B7A79AA0-E899-444F-BCE4-3808C8DA8148}" type="slidenum">
              <a:rPr lang="en-US" altLang="en-US" kern="0" smtClean="0">
                <a:sym typeface="Avenir Roman"/>
              </a:rPr>
              <a:pPr>
                <a:defRPr/>
              </a:pPr>
              <a:t>‹#›</a:t>
            </a:fld>
            <a:endParaRPr lang="en-US" altLang="en-US" kern="0" dirty="0">
              <a:sym typeface="Avenir Roman"/>
            </a:endParaRPr>
          </a:p>
        </p:txBody>
      </p:sp>
      <p:sp>
        <p:nvSpPr>
          <p:cNvPr id="33798" name="Line 17"/>
          <p:cNvSpPr>
            <a:spLocks noChangeShapeType="1"/>
          </p:cNvSpPr>
          <p:nvPr/>
        </p:nvSpPr>
        <p:spPr bwMode="auto">
          <a:xfrm>
            <a:off x="1587500" y="1433513"/>
            <a:ext cx="9385300" cy="0"/>
          </a:xfrm>
          <a:prstGeom prst="line">
            <a:avLst/>
          </a:prstGeom>
          <a:noFill/>
          <a:ln w="25400">
            <a:solidFill>
              <a:srgbClr val="2525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  <a:sym typeface="Avenir Roman"/>
            </a:endParaRPr>
          </a:p>
        </p:txBody>
      </p:sp>
      <p:pic>
        <p:nvPicPr>
          <p:cNvPr id="33799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31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dt="0"/>
  <p:txStyles>
    <p:titleStyle>
      <a:lvl1pPr marL="112713" indent="-112713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5257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112713" indent="-112713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112713" indent="-112713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12713" indent="-112713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112713" indent="-112713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569913" algn="l" rtl="0" fontAlgn="base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TradeGothic" charset="0"/>
          <a:ea typeface="ＭＳ Ｐゴシック" charset="0"/>
        </a:defRPr>
      </a:lvl6pPr>
      <a:lvl7pPr marL="1027113" algn="l" rtl="0" fontAlgn="base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TradeGothic" charset="0"/>
          <a:ea typeface="ＭＳ Ｐゴシック" charset="0"/>
        </a:defRPr>
      </a:lvl7pPr>
      <a:lvl8pPr marL="1484313" algn="l" rtl="0" fontAlgn="base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TradeGothic" charset="0"/>
          <a:ea typeface="ＭＳ Ｐゴシック" charset="0"/>
        </a:defRPr>
      </a:lvl8pPr>
      <a:lvl9pPr marL="1941513" algn="l" rtl="0" fontAlgn="base">
        <a:spcBef>
          <a:spcPct val="0"/>
        </a:spcBef>
        <a:spcAft>
          <a:spcPct val="0"/>
        </a:spcAft>
        <a:defRPr sz="3800">
          <a:solidFill>
            <a:srgbClr val="252571"/>
          </a:solidFill>
          <a:latin typeface="TradeGothic" charset="0"/>
          <a:ea typeface="ＭＳ Ｐゴシック" charset="0"/>
        </a:defRPr>
      </a:lvl9pPr>
    </p:titleStyle>
    <p:bodyStyle>
      <a:lvl1pPr marL="457200" indent="-4572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801688" indent="-3381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SzPct val="8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1252538" indent="-3937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SzPct val="85000"/>
        <a:buFont typeface="Wingdings" panose="05000000000000000000" pitchFamily="2" charset="2"/>
        <a:buChar char="Ø"/>
        <a:defRPr sz="2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644650" indent="-3365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52571"/>
        </a:buClr>
        <a:buSzPct val="60000"/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27813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32385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36957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41529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46101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50153-1E13-054C-B8F0-E378323C3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fld id="{EF2FB25D-8168-174F-8C2C-F36D48CE0324}" type="datetime1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E5F9E-3A0B-3747-8625-6A765D5D1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0" i="0">
                <a:solidFill>
                  <a:schemeClr val="tx1">
                    <a:tint val="75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r>
              <a:rPr lang="en-US" dirty="0"/>
              <a:t>CALIFORNIA HOSPITAL ASSOCIATION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B8BDE-B7CD-8D48-8C7D-88E4942F6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fld id="{C5F27E2F-9BA8-EA44-97EA-98E8CF67F8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4FF6D27-7A15-EA4A-AC15-8A7EA4541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41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47663" indent="-230188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71500" indent="-230188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SzPct val="100000"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01688" indent="-230188" algn="l" defTabSz="914400" rtl="0" eaLnBrk="1" latinLnBrk="0" hangingPunct="1">
        <a:lnSpc>
          <a:spcPct val="90000"/>
        </a:lnSpc>
        <a:spcBef>
          <a:spcPts val="500"/>
        </a:spcBef>
        <a:buClr>
          <a:srgbClr val="004B87"/>
        </a:buClr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31875" indent="-230188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Seaford" panose="020B0502030303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04D97B-E43C-4D09-B086-B5F790DEEA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D12F0D9-8BE3-4087-9E90-728C1EE2F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3690A-6622-4EDE-A18A-05CEC9BC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aford" panose="020B0502030303020204" pitchFamily="34" charset="0"/>
                <a:ea typeface="+mn-ea"/>
                <a:cs typeface="+mn-cs"/>
              </a:rPr>
              <a:t>CALIFORNIA HOSPITAL ASSOCIATION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aford" panose="020B0502030303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FD995-997A-4C83-8789-A1D16B55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27E2F-9BA8-EA44-97EA-98E8CF67F8E7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aford" panose="020B0502030303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aford" panose="020B0502030303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A1FA7-1E5F-4D89-8D95-8494767EEDDD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F651E8-07CE-47A2-B232-A878E9D99719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7444ED0-DDC5-4475-9AF8-4C8649C2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8_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radeGothic"/>
        <a:ea typeface="ＭＳ Ｐゴシック"/>
        <a:cs typeface=""/>
      </a:majorFont>
      <a:minorFont>
        <a:latin typeface="Trade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ondary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rade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Topics or Body">
  <a:themeElements>
    <a:clrScheme name="Topics or Bod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pics or Body">
      <a:majorFont>
        <a:latin typeface="TradeGothic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opics or Bod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ics or Bod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ics or Bod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ics or Bod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ics or Bod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ics or Bod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ics or Bod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B3D146E4CB444BBE731E9A02EE6B02" ma:contentTypeVersion="13" ma:contentTypeDescription="Create a new document." ma:contentTypeScope="" ma:versionID="0d0347b914367c48de6f4f5def4851f2">
  <xsd:schema xmlns:xsd="http://www.w3.org/2001/XMLSchema" xmlns:xs="http://www.w3.org/2001/XMLSchema" xmlns:p="http://schemas.microsoft.com/office/2006/metadata/properties" xmlns:ns2="1a6f3480-43b5-41b1-85ea-73a5c6b642f3" xmlns:ns3="3fdd88e1-fcca-4d5b-87dc-3715d17779b5" targetNamespace="http://schemas.microsoft.com/office/2006/metadata/properties" ma:root="true" ma:fieldsID="0288c945ec7e7f5d6415e71fa69c9546" ns2:_="" ns3:_="">
    <xsd:import namespace="1a6f3480-43b5-41b1-85ea-73a5c6b642f3"/>
    <xsd:import namespace="3fdd88e1-fcca-4d5b-87dc-3715d17779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f3480-43b5-41b1-85ea-73a5c6b64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d88e1-fcca-4d5b-87dc-3715d17779b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67A3E-1BCC-4CD0-B7D5-5A67B7FF078B}"/>
</file>

<file path=customXml/itemProps2.xml><?xml version="1.0" encoding="utf-8"?>
<ds:datastoreItem xmlns:ds="http://schemas.openxmlformats.org/officeDocument/2006/customXml" ds:itemID="{A2BE6808-BF76-4F03-818F-D5169CEA7D4C}"/>
</file>

<file path=customXml/itemProps3.xml><?xml version="1.0" encoding="utf-8"?>
<ds:datastoreItem xmlns:ds="http://schemas.openxmlformats.org/officeDocument/2006/customXml" ds:itemID="{6E48CC0D-5D8D-4B3C-BBC8-EB3292EA4A3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Corbel</vt:lpstr>
      <vt:lpstr>Seaford</vt:lpstr>
      <vt:lpstr>Times New Roman</vt:lpstr>
      <vt:lpstr>TradeGothic</vt:lpstr>
      <vt:lpstr>Wingdings</vt:lpstr>
      <vt:lpstr>8_Template</vt:lpstr>
      <vt:lpstr>Secondary</vt:lpstr>
      <vt:lpstr>10_Topics or Body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Shayna Lopez</dc:creator>
  <cp:lastModifiedBy>Jessica Lightle</cp:lastModifiedBy>
  <cp:revision>11</cp:revision>
  <cp:lastPrinted>2019-02-13T21:11:20Z</cp:lastPrinted>
  <dcterms:created xsi:type="dcterms:W3CDTF">2018-06-26T17:06:38Z</dcterms:created>
  <dcterms:modified xsi:type="dcterms:W3CDTF">2021-06-28T21:13:46Z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0x0101001AB3D146E4CB444BBE731E9A02EE6B02</vt:lpwstr>
  </property>
</Properties>
</file>